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4" roundtripDataSignature="AMtx7mgaZ/aH2NN6mMFRdRAByG4mKQwS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nl-N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a5ddb0ce2_0_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a5ddb0ce2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7a5ddb0ce2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van twee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1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1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Voorlichting doorstroom 5H-5V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Agenda</a:t>
            </a:r>
            <a:endParaRPr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nl-NL"/>
              <a:t>Profiel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nl-NL"/>
              <a:t>Cijfers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nl-NL"/>
              <a:t>Pre-vwo programma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nl-NL"/>
              <a:t>Het traject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nl-NL"/>
              <a:t>Deadlines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nl-NL"/>
              <a:t> 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Profiel</a:t>
            </a:r>
            <a:endParaRPr/>
          </a:p>
        </p:txBody>
      </p:sp>
      <p:sp>
        <p:nvSpPr>
          <p:cNvPr id="101" name="Google Shape;101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b="1" lang="nl-NL" sz="2480"/>
              <a:t>Extra vak gemeenschappelijk deel </a:t>
            </a:r>
            <a:r>
              <a:rPr lang="nl-NL" sz="2480"/>
              <a:t>	</a:t>
            </a:r>
            <a:endParaRPr sz="2480"/>
          </a:p>
          <a:p>
            <a:pPr indent="0" lvl="0" marL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nl-NL" sz="2480"/>
              <a:t>	Frans, Spaans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b="1" lang="nl-NL" sz="2480"/>
              <a:t>Vak in vrije deel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nl-NL" sz="2480"/>
              <a:t> 	advies: hetzelfde als op de havo: bv, info, filo</a:t>
            </a:r>
            <a:endParaRPr sz="2480"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b="1" lang="nl-NL" sz="2480"/>
              <a:t>Vrijstelling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nl-NL" sz="2480"/>
              <a:t>	maatschappijleer, ckv (4vwo) mits het cijfer 7.0 is, anders een opwaardeeropdracht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lang="nl-NL" sz="2480"/>
              <a:t>Verplicht wiskunde a,b,c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lang="nl-NL" sz="2480"/>
              <a:t>Pws opnieuw, of opwaarderen van het PWS op de havo</a:t>
            </a:r>
            <a:endParaRPr sz="2480"/>
          </a:p>
          <a:p>
            <a:pPr indent="-18542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t/>
            </a:r>
            <a:endParaRPr sz="248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Cijfers</a:t>
            </a:r>
            <a:endParaRPr/>
          </a:p>
        </p:txBody>
      </p:sp>
      <p:sp>
        <p:nvSpPr>
          <p:cNvPr id="107" name="Google Shape;10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nl-NL"/>
              <a:t>Toelating op basis van het succesvol behalen van 5 havo diploma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nl-NL" u="sng"/>
              <a:t>Cijferrichtlijn</a:t>
            </a:r>
            <a:r>
              <a:rPr lang="nl-NL" u="sng"/>
              <a:t>: </a:t>
            </a:r>
            <a:endParaRPr u="sng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nl-NL"/>
              <a:t>Gemiddelde over alle vakken minimaal 6.8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nl-NL"/>
              <a:t>Speciale aandacht voor de resultaten van de kernvakken Nederlands, Engels, wiskunde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a5ddb0ce2_0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Richtlijnen voor </a:t>
            </a:r>
            <a:r>
              <a:rPr lang="nl-NL"/>
              <a:t>succes</a:t>
            </a:r>
            <a:endParaRPr/>
          </a:p>
        </p:txBody>
      </p:sp>
      <p:sp>
        <p:nvSpPr>
          <p:cNvPr id="114" name="Google Shape;114;g7a5ddb0ce2_0_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nl-NL" sz="2400">
                <a:latin typeface="Times New Roman"/>
                <a:ea typeface="Times New Roman"/>
                <a:cs typeface="Times New Roman"/>
                <a:sym typeface="Times New Roman"/>
              </a:rPr>
              <a:t>voor het SE een gemiddelde van 6.8 hebben;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nl-NL" sz="2400">
                <a:latin typeface="Times New Roman"/>
                <a:ea typeface="Times New Roman"/>
                <a:cs typeface="Times New Roman"/>
                <a:sym typeface="Times New Roman"/>
              </a:rPr>
              <a:t>voor de kernvakken (Ne, EN, Wis) een 6.0 of hoger als CE-cijfer hebben;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nl-NL" sz="2400">
                <a:latin typeface="Times New Roman"/>
                <a:ea typeface="Times New Roman"/>
                <a:cs typeface="Times New Roman"/>
                <a:sym typeface="Times New Roman"/>
              </a:rPr>
              <a:t>in 5VWO wordt hetzelfde profiel gevolgd als in 5HAVO;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nl-NL" sz="2400">
                <a:latin typeface="Times New Roman"/>
                <a:ea typeface="Times New Roman"/>
                <a:cs typeface="Times New Roman"/>
                <a:sym typeface="Times New Roman"/>
              </a:rPr>
              <a:t>bij het NT-profiel voor de vakken natuurkunde, scheikunde en wiskunde minimaal een 7.0 hebben behaald als eindcijfer in de havo;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nl-NL" sz="2400">
                <a:latin typeface="Times New Roman"/>
                <a:ea typeface="Times New Roman"/>
                <a:cs typeface="Times New Roman"/>
                <a:sym typeface="Times New Roman"/>
              </a:rPr>
              <a:t>een positief studieadvies wat betreft werkhouding en capaciteiten van de vakdocenten;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nl-NL" sz="2400">
                <a:latin typeface="Times New Roman"/>
                <a:ea typeface="Times New Roman"/>
                <a:cs typeface="Times New Roman"/>
                <a:sym typeface="Times New Roman"/>
              </a:rPr>
              <a:t>de leerling volgt een inhaalprogramma na het CE om het nieuw op te nemen vak bij te werken. De leerling neemt hiervoor het initiatief en benadert de vwo docent;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45720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Pre-vwo programma </a:t>
            </a:r>
            <a:endParaRPr/>
          </a:p>
        </p:txBody>
      </p:sp>
      <p:sp>
        <p:nvSpPr>
          <p:cNvPr id="120" name="Google Shape;120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nl-NL"/>
              <a:t>Direct na het CE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nl-NL"/>
              <a:t>Extra vak (VWO kent één vak meer dan de havo)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nl-NL"/>
              <a:t>Aansluitende stof indien van toepassing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nl-NL"/>
              <a:t>Aanwezigheid op school 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Het traject </a:t>
            </a:r>
            <a:endParaRPr/>
          </a:p>
        </p:txBody>
      </p:sp>
      <p:sp>
        <p:nvSpPr>
          <p:cNvPr id="126" name="Google Shape;126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nl-NL"/>
              <a:t>Aanmeldingsformulier + motivatiebrief + profielkeuzeformulier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nl-NL"/>
              <a:t>Vakadviezen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nl-NL"/>
              <a:t>Adviesgesprek met decaan </a:t>
            </a:r>
            <a:endParaRPr/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nl-NL"/>
              <a:t>Toelatingscommissie brengt advies uit 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Deadlines </a:t>
            </a:r>
            <a:endParaRPr/>
          </a:p>
        </p:txBody>
      </p:sp>
      <p:sp>
        <p:nvSpPr>
          <p:cNvPr id="132" name="Google Shape;132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nl-NL" sz="2960"/>
              <a:t>14 maart	</a:t>
            </a:r>
            <a:r>
              <a:rPr lang="nl-NL" sz="2960"/>
              <a:t>  			aanmeldingsformulier </a:t>
            </a:r>
            <a:endParaRPr/>
          </a:p>
          <a:p>
            <a:pPr indent="457200" lvl="0" marL="4572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nl-NL" sz="2960"/>
              <a:t>				 	motivatiebrief, voorlopige 								profielkeuzeformulier vwo ,</a:t>
            </a:r>
            <a:endParaRPr sz="2960"/>
          </a:p>
          <a:p>
            <a:pPr indent="457200" lvl="0" marL="4572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nl-NL" sz="2960"/>
              <a:t>					advies vakdocenten</a:t>
            </a:r>
            <a:endParaRPr sz="2960"/>
          </a:p>
          <a:p>
            <a:pPr indent="457200" lvl="0" marL="4572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nl-NL" sz="2960"/>
              <a:t>					(inleveren bij de decaan)</a:t>
            </a:r>
            <a:endParaRPr sz="2960"/>
          </a:p>
          <a:p>
            <a:pPr indent="-416560" lvl="0" marL="4572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SzPts val="2960"/>
              <a:buChar char="•"/>
            </a:pPr>
            <a:r>
              <a:rPr lang="nl-NL" sz="2960"/>
              <a:t>Vóór 1 mei			aanmelden 	vervolgopleiding </a:t>
            </a:r>
            <a:endParaRPr/>
          </a:p>
          <a:p>
            <a:pPr indent="-15494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antoorthema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2018-01-26T19:28:12Z</dcterms:created>
  <dc:creator>Katja</dc:creator>
</cp:coreProperties>
</file>